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1" d="100"/>
          <a:sy n="81" d="100"/>
        </p:scale>
        <p:origin x="860" y="5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search?q=NUMPY+ARRAY+ERROR&amp;s=bfa6e387-668c-4b18-a086-4a45c9f0707a"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github.com/Srivarshan-adaikkalam" TargetMode="External"/><Relationship Id="rId4" Type="http://schemas.openxmlformats.org/officeDocument/2006/relationships/hyperlink" Target="https://scikit-learn.org/stabl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ARUNKUMAR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au2021109</a:t>
            </a:r>
            <a:r>
              <a:rPr lang="en-US" sz="1100" dirty="0">
                <a:solidFill>
                  <a:schemeClr val="bg1"/>
                </a:solidFill>
              </a:rPr>
              <a:t>301</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Picture 4">
            <a:extLst>
              <a:ext uri="{FF2B5EF4-FFF2-40B4-BE49-F238E27FC236}">
                <a16:creationId xmlns:a16="http://schemas.microsoft.com/office/drawing/2014/main" id="{00E43CFB-20EC-66B8-3FC5-84073FB32CFD}"/>
              </a:ext>
            </a:extLst>
          </p:cNvPr>
          <p:cNvPicPr>
            <a:picLocks noChangeAspect="1"/>
          </p:cNvPicPr>
          <p:nvPr/>
        </p:nvPicPr>
        <p:blipFill rotWithShape="1">
          <a:blip r:embed="rId3"/>
          <a:srcRect l="25258" t="21916" r="1035" b="4521"/>
          <a:stretch/>
        </p:blipFill>
        <p:spPr>
          <a:xfrm>
            <a:off x="1450427" y="895265"/>
            <a:ext cx="6739759" cy="378372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79222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sz="1600" u="sng" dirty="0">
                <a:solidFill>
                  <a:srgbClr val="0563C1"/>
                </a:solidFill>
                <a:effectLst/>
                <a:latin typeface="Times New Roman" panose="02020603050405020304" pitchFamily="18" charset="0"/>
                <a:ea typeface="Times New Roman" panose="02020603050405020304" pitchFamily="18" charset="0"/>
                <a:hlinkClick r:id="rId3"/>
              </a:rPr>
              <a:t>https://stackoverflow.com/search?q=NUMPY+ARRAY+ERROR&amp;s=bfa6e387-668c-4b18-a086-4a45c9f0707a</a:t>
            </a:r>
            <a:endParaRPr lang="en-SG" sz="16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u="sng" dirty="0">
                <a:solidFill>
                  <a:srgbClr val="0563C1"/>
                </a:solidFill>
                <a:effectLst/>
                <a:latin typeface="Times New Roman" panose="02020603050405020304" pitchFamily="18" charset="0"/>
                <a:ea typeface="Times New Roman" panose="02020603050405020304" pitchFamily="18" charset="0"/>
                <a:hlinkClick r:id="rId4"/>
              </a:rPr>
              <a:t>https://scikit-learn.org/stable/</a:t>
            </a:r>
            <a:endParaRPr lang="en-SG" sz="16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sz="1600" u="sng" dirty="0">
                <a:solidFill>
                  <a:srgbClr val="0563C1"/>
                </a:solidFill>
                <a:effectLst/>
                <a:latin typeface="Times New Roman" panose="02020603050405020304" pitchFamily="18" charset="0"/>
                <a:ea typeface="Times New Roman" panose="02020603050405020304" pitchFamily="18" charset="0"/>
                <a:hlinkClick r:id="rId5"/>
              </a:rPr>
              <a:t>https://github.com/Srivarshan-adaikkalam</a:t>
            </a:r>
            <a:endParaRPr lang="en-SG" sz="1600"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2006/metadata/properties"/>
    <ds:schemaRef ds:uri="http://schemas.openxmlformats.org/package/2006/metadata/core-properties"/>
    <ds:schemaRef ds:uri="9162bd5b-4ed9-4da3-b376-05204580ba3f"/>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800</TotalTime>
  <Words>989</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SRI VARSHAN AM</cp:lastModifiedBy>
  <cp:revision>167</cp:revision>
  <dcterms:modified xsi:type="dcterms:W3CDTF">2024-04-09T12:16:56Z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